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 autoAdjust="0"/>
  </p:normalViewPr>
  <p:slideViewPr>
    <p:cSldViewPr>
      <p:cViewPr>
        <p:scale>
          <a:sx n="110" d="100"/>
          <a:sy n="110" d="100"/>
        </p:scale>
        <p:origin x="-658" y="-2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D6A05-CCE3-4ABB-8AFA-33F79234CC0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8A7B-12E5-460F-9831-45191719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1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5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3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3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6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2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5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6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0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7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9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0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5923-B22D-4B49-A48F-D19CA36AEF4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5CE99-38BB-46E1-9DA6-190105C3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8.xml"/><Relationship Id="rId1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555526"/>
            <a:ext cx="6818579" cy="16055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kk-KZ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Кім білгір?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1931280" y="2859782"/>
            <a:ext cx="5475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Ойынды бастау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81cebf7e45fdef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3843" y="-12446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6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3-С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32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880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4-С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32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4064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1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3</a:t>
            </a: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1772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2-С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3</a:t>
            </a: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4526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prism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3-С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3</a:t>
            </a: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939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4-С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3</a:t>
            </a: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9189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1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32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rgbClr val="FFFF00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635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prism dir="d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2-С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32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rgbClr val="FFFF00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9207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doors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3-С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32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rgbClr val="FFFF00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259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4-С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32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rgbClr val="FFFF00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1114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990" y="-672319"/>
            <a:ext cx="11506904" cy="798374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 rot="16200000">
            <a:off x="3262445" y="765219"/>
            <a:ext cx="1805818" cy="2310002"/>
            <a:chOff x="1755525" y="565919"/>
            <a:chExt cx="8320613" cy="6266790"/>
          </a:xfrm>
        </p:grpSpPr>
        <p:pic>
          <p:nvPicPr>
            <p:cNvPr id="3" name="Рисунок 2" descr="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782437" y="-460993"/>
              <a:ext cx="6266790" cy="8320613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 rot="5400000">
              <a:off x="6979471" y="3352004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5400000">
              <a:off x="6421692" y="3229538"/>
              <a:ext cx="2473116" cy="1134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Қостанай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4499729" y="2716456"/>
              <a:ext cx="3857650" cy="113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Қостанай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443364" y="598177"/>
            <a:ext cx="1653755" cy="1197266"/>
            <a:chOff x="4393695" y="-6499451"/>
            <a:chExt cx="6007640" cy="3904076"/>
          </a:xfrm>
        </p:grpSpPr>
        <p:pic>
          <p:nvPicPr>
            <p:cNvPr id="8" name="Рисунок 7" descr="1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3695" y="-6499451"/>
              <a:ext cx="6007640" cy="3904076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6857267" y="-5927947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1039" y="-5713631"/>
              <a:ext cx="2735414" cy="793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Петропавл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5198" y="-5119992"/>
              <a:ext cx="4636620" cy="79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Солтүстік Қазақстан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257" y="1503036"/>
            <a:ext cx="2155531" cy="983833"/>
            <a:chOff x="-8838727" y="-3356179"/>
            <a:chExt cx="7524230" cy="4429156"/>
          </a:xfrm>
        </p:grpSpPr>
        <p:pic>
          <p:nvPicPr>
            <p:cNvPr id="13" name="Рисунок 12" descr="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838727" y="-3356179"/>
              <a:ext cx="7524230" cy="4429156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-4052381" y="-2498923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4582046" y="-2356046"/>
              <a:ext cx="1953964" cy="1108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Орал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195655" y="-1502623"/>
              <a:ext cx="4643470" cy="2078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Батыс Қазақстан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247" y="2285647"/>
            <a:ext cx="1978474" cy="1072556"/>
            <a:chOff x="1232985" y="6149698"/>
            <a:chExt cx="2533835" cy="1285633"/>
          </a:xfrm>
        </p:grpSpPr>
        <p:pic>
          <p:nvPicPr>
            <p:cNvPr id="18" name="Рисунок 17" descr="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2985" y="6149698"/>
              <a:ext cx="2533835" cy="1285633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2499903" y="6781099"/>
              <a:ext cx="73211" cy="624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7519" y="6677099"/>
              <a:ext cx="771880" cy="258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Атырау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92197" y="6404770"/>
              <a:ext cx="976147" cy="29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Атырау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87918" y="1843264"/>
            <a:ext cx="2578515" cy="1653202"/>
            <a:chOff x="1298985" y="350136"/>
            <a:chExt cx="8214880" cy="7358114"/>
          </a:xfrm>
        </p:grpSpPr>
        <p:pic>
          <p:nvPicPr>
            <p:cNvPr id="23" name="Рисунок 22" descr="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8985" y="350136"/>
              <a:ext cx="8214880" cy="7358114"/>
            </a:xfrm>
            <a:prstGeom prst="rect">
              <a:avLst/>
            </a:prstGeom>
          </p:spPr>
        </p:pic>
        <p:sp>
          <p:nvSpPr>
            <p:cNvPr id="24" name="Овал 23"/>
            <p:cNvSpPr/>
            <p:nvPr/>
          </p:nvSpPr>
          <p:spPr>
            <a:xfrm>
              <a:off x="4471981" y="1331478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6160" y="1545792"/>
              <a:ext cx="2361978" cy="1232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Ақтөбе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29041" y="2912993"/>
              <a:ext cx="3857652" cy="1643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Ақтөбе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562462" y="2076767"/>
            <a:ext cx="2379871" cy="1385433"/>
            <a:chOff x="5257799" y="-1641667"/>
            <a:chExt cx="8847948" cy="6858048"/>
          </a:xfrm>
        </p:grpSpPr>
        <p:pic>
          <p:nvPicPr>
            <p:cNvPr id="28" name="Рисунок 27" descr="10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57799" y="-1641667"/>
              <a:ext cx="8847948" cy="6858048"/>
            </a:xfrm>
            <a:prstGeom prst="rect">
              <a:avLst/>
            </a:prstGeom>
          </p:spPr>
        </p:pic>
        <p:sp>
          <p:nvSpPr>
            <p:cNvPr id="29" name="Овал 28"/>
            <p:cNvSpPr/>
            <p:nvPr/>
          </p:nvSpPr>
          <p:spPr>
            <a:xfrm>
              <a:off x="10187021" y="0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58326" y="137294"/>
              <a:ext cx="3410136" cy="1142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Қарағанды</a:t>
              </a:r>
              <a:endPara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31471" y="2062729"/>
              <a:ext cx="4359903" cy="1371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Қарағанды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011647" y="3143288"/>
            <a:ext cx="2166535" cy="1044668"/>
            <a:chOff x="1685899" y="851673"/>
            <a:chExt cx="6698628" cy="4857784"/>
          </a:xfrm>
        </p:grpSpPr>
        <p:pic>
          <p:nvPicPr>
            <p:cNvPr id="33" name="Рисунок 32" descr="1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5899" y="851673"/>
              <a:ext cx="6698628" cy="4857784"/>
            </a:xfrm>
            <a:prstGeom prst="rect">
              <a:avLst/>
            </a:prstGeom>
          </p:spPr>
        </p:pic>
        <p:sp>
          <p:nvSpPr>
            <p:cNvPr id="34" name="Овал 33"/>
            <p:cNvSpPr/>
            <p:nvPr/>
          </p:nvSpPr>
          <p:spPr>
            <a:xfrm>
              <a:off x="4900609" y="4852201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43237" y="4352133"/>
              <a:ext cx="2335392" cy="1144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Алматы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14991" y="3994947"/>
              <a:ext cx="2500330" cy="1144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Алматы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471981" y="3923507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3223" y="3423439"/>
              <a:ext cx="2231310" cy="1144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Қонаев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574491" y="2733550"/>
            <a:ext cx="2358673" cy="1673075"/>
            <a:chOff x="-2040784" y="-6363565"/>
            <a:chExt cx="8084401" cy="6929486"/>
          </a:xfrm>
        </p:grpSpPr>
        <p:pic>
          <p:nvPicPr>
            <p:cNvPr id="40" name="Рисунок 39" descr="1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040784" y="-6363565"/>
              <a:ext cx="8084401" cy="6929486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>
              <a:off x="4257667" y="-2584341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00665" y="-2382855"/>
              <a:ext cx="3572412" cy="1019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Қызылорда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600115" y="-4084537"/>
              <a:ext cx="3857651" cy="1912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Қызылорда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423669" y="2408409"/>
            <a:ext cx="2240088" cy="1082331"/>
            <a:chOff x="1587281" y="-2577351"/>
            <a:chExt cx="7671046" cy="5189751"/>
          </a:xfrm>
        </p:grpSpPr>
        <p:pic>
          <p:nvPicPr>
            <p:cNvPr id="45" name="Рисунок 44" descr="4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7281" y="-2577351"/>
              <a:ext cx="7671046" cy="5189751"/>
            </a:xfrm>
            <a:prstGeom prst="rect">
              <a:avLst/>
            </a:prstGeom>
          </p:spPr>
        </p:pic>
        <p:sp>
          <p:nvSpPr>
            <p:cNvPr id="46" name="Овал 45"/>
            <p:cNvSpPr/>
            <p:nvPr/>
          </p:nvSpPr>
          <p:spPr>
            <a:xfrm>
              <a:off x="5257799" y="1058997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64955" y="844684"/>
              <a:ext cx="3360605" cy="1180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Жезқазған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00409" y="-369763"/>
              <a:ext cx="3357588" cy="147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Ұлытау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68804" y="2949575"/>
            <a:ext cx="1832774" cy="1603778"/>
            <a:chOff x="-6452917" y="1708929"/>
            <a:chExt cx="5781362" cy="6429420"/>
          </a:xfrm>
        </p:grpSpPr>
        <p:pic>
          <p:nvPicPr>
            <p:cNvPr id="50" name="Рисунок 49" descr="7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6452917" y="1708929"/>
              <a:ext cx="5781362" cy="6429420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-5595661" y="4423573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5073186" y="3400662"/>
              <a:ext cx="2577913" cy="1187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Ақтау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5182610" y="4439969"/>
              <a:ext cx="3826633" cy="1979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Маңғыстау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365171" y="1545374"/>
            <a:ext cx="1814831" cy="1462289"/>
            <a:chOff x="16187813" y="-2427485"/>
            <a:chExt cx="5286412" cy="4927141"/>
          </a:xfrm>
        </p:grpSpPr>
        <p:pic>
          <p:nvPicPr>
            <p:cNvPr id="55" name="Рисунок 54" descr="15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187813" y="-2427485"/>
              <a:ext cx="5286412" cy="4927141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17616573" y="-927287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687880" y="-1498792"/>
              <a:ext cx="3443971" cy="1208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Өскемен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616572" y="-472399"/>
              <a:ext cx="3357586" cy="134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Шығыс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Қазақстан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526169" y="2864641"/>
            <a:ext cx="2044021" cy="987125"/>
            <a:chOff x="12901665" y="2858927"/>
            <a:chExt cx="5900779" cy="4214842"/>
          </a:xfrm>
        </p:grpSpPr>
        <p:pic>
          <p:nvPicPr>
            <p:cNvPr id="60" name="Рисунок 59" descr="14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901665" y="2858927"/>
              <a:ext cx="5900779" cy="4214842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14973367" y="5495143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187414" y="4852201"/>
              <a:ext cx="3652123" cy="111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Талдықорған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830358" y="3920117"/>
              <a:ext cx="3857652" cy="1182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Жетісу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008331" y="3339711"/>
            <a:ext cx="1680488" cy="1153933"/>
            <a:chOff x="6972311" y="4859191"/>
            <a:chExt cx="6227592" cy="5066516"/>
          </a:xfrm>
        </p:grpSpPr>
        <p:pic>
          <p:nvPicPr>
            <p:cNvPr id="65" name="Рисунок 64" descr="13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72311" y="4859191"/>
              <a:ext cx="6227592" cy="5066516"/>
            </a:xfrm>
            <a:prstGeom prst="rect">
              <a:avLst/>
            </a:prstGeom>
          </p:spPr>
        </p:pic>
        <p:sp>
          <p:nvSpPr>
            <p:cNvPr id="66" name="Овал 65"/>
            <p:cNvSpPr/>
            <p:nvPr/>
          </p:nvSpPr>
          <p:spPr>
            <a:xfrm>
              <a:off x="9186889" y="8566977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180204" y="7602539"/>
              <a:ext cx="2418950" cy="114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Тараз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43880" y="6352398"/>
              <a:ext cx="4282980" cy="1216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Жамбыл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690570" y="865775"/>
            <a:ext cx="1742494" cy="1636796"/>
            <a:chOff x="217684" y="3460987"/>
            <a:chExt cx="1695124" cy="1513448"/>
          </a:xfrm>
        </p:grpSpPr>
        <p:pic>
          <p:nvPicPr>
            <p:cNvPr id="70" name="Рисунок 69" descr="16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7684" y="3460987"/>
              <a:ext cx="1695124" cy="1513448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1265956" y="4083433"/>
              <a:ext cx="76703" cy="5675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4543" y="3796972"/>
              <a:ext cx="1021736" cy="256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Павлодар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6111" y="4064470"/>
              <a:ext cx="1380650" cy="25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Павлодар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605917" y="1662113"/>
            <a:ext cx="1654299" cy="1657439"/>
            <a:chOff x="1777308" y="3101543"/>
            <a:chExt cx="2129450" cy="1948564"/>
          </a:xfrm>
        </p:grpSpPr>
        <p:pic>
          <p:nvPicPr>
            <p:cNvPr id="75" name="Рисунок 74" descr="11.pn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77308" y="3101543"/>
              <a:ext cx="2129450" cy="1948564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2628378" y="3723989"/>
              <a:ext cx="76703" cy="5675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21567" y="3778312"/>
              <a:ext cx="951650" cy="325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Семей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321567" y="4140188"/>
              <a:ext cx="1201677" cy="39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Абай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4060082" y="3377114"/>
            <a:ext cx="1724591" cy="1643727"/>
            <a:chOff x="10032720" y="1494615"/>
            <a:chExt cx="4797771" cy="6664540"/>
          </a:xfrm>
        </p:grpSpPr>
        <p:pic>
          <p:nvPicPr>
            <p:cNvPr id="80" name="Рисунок 79" descr="3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032720" y="1494615"/>
              <a:ext cx="4797771" cy="6664540"/>
            </a:xfrm>
            <a:prstGeom prst="rect">
              <a:avLst/>
            </a:prstGeom>
          </p:spPr>
        </p:pic>
        <p:sp>
          <p:nvSpPr>
            <p:cNvPr id="81" name="Овал 80"/>
            <p:cNvSpPr/>
            <p:nvPr/>
          </p:nvSpPr>
          <p:spPr>
            <a:xfrm>
              <a:off x="12247298" y="4372941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848800" y="4615776"/>
              <a:ext cx="1906490" cy="794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Түркістан</a:t>
              </a:r>
              <a:endPara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461348" y="6301765"/>
              <a:ext cx="3357585" cy="105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Түркістан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13431612" y="5873139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747233" y="5758782"/>
              <a:ext cx="1896539" cy="794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Шымкент</a:t>
              </a:r>
              <a:endPara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4313678" y="1224406"/>
            <a:ext cx="1831404" cy="1262462"/>
            <a:chOff x="1900213" y="-4356311"/>
            <a:chExt cx="6545257" cy="4357718"/>
          </a:xfrm>
        </p:grpSpPr>
        <p:pic>
          <p:nvPicPr>
            <p:cNvPr id="87" name="Рисунок 86" descr="5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00213" y="-4356311"/>
              <a:ext cx="6545257" cy="4357718"/>
            </a:xfrm>
            <a:prstGeom prst="rect">
              <a:avLst/>
            </a:prstGeom>
          </p:spPr>
        </p:pic>
        <p:sp>
          <p:nvSpPr>
            <p:cNvPr id="88" name="Овал 87"/>
            <p:cNvSpPr/>
            <p:nvPr/>
          </p:nvSpPr>
          <p:spPr>
            <a:xfrm>
              <a:off x="4945008" y="-3791797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12495" y="-3506045"/>
              <a:ext cx="2918082" cy="849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Көкшетау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230363" y="-2220161"/>
              <a:ext cx="3857653" cy="903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Ақмола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6516644" y="-1376176"/>
              <a:ext cx="214314" cy="21431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45140" y="-1876241"/>
              <a:ext cx="2223547" cy="849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rgbClr val="FFFFFF"/>
                    </a:glo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Астана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4" name="Стрелка вниз 93"/>
          <p:cNvSpPr/>
          <p:nvPr/>
        </p:nvSpPr>
        <p:spPr>
          <a:xfrm>
            <a:off x="8063478" y="545317"/>
            <a:ext cx="1004665" cy="85238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>
            <a:hlinkClick r:id="rId20" action="ppaction://hlinksldjump"/>
          </p:cNvPr>
          <p:cNvSpPr/>
          <p:nvPr/>
        </p:nvSpPr>
        <p:spPr>
          <a:xfrm>
            <a:off x="7795850" y="4457023"/>
            <a:ext cx="1272293" cy="6498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36448" y="0"/>
            <a:ext cx="7492792" cy="59817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Қазақстанның 17 облысын өз орындарына қоямыз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Скругленный прямоугольник 96">
            <a:hlinkClick r:id="" action="ppaction://hlinkshowjump?jump=endshow"/>
          </p:cNvPr>
          <p:cNvSpPr/>
          <p:nvPr/>
        </p:nvSpPr>
        <p:spPr>
          <a:xfrm>
            <a:off x="8091113" y="123478"/>
            <a:ext cx="917216" cy="42183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АЯҚТАУ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9320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3612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prism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1570" y="1129544"/>
            <a:ext cx="3420000" cy="900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1570" y="2173737"/>
            <a:ext cx="3420000" cy="90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1570" y="3175627"/>
            <a:ext cx="3420000" cy="900000"/>
          </a:xfrm>
          <a:prstGeom prst="round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3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1570" y="4164635"/>
            <a:ext cx="3420000" cy="900000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4</a:t>
            </a: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4355976" y="1129544"/>
            <a:ext cx="900000" cy="90000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555972" y="1129544"/>
            <a:ext cx="900000" cy="90000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6633845" y="1129544"/>
            <a:ext cx="900000" cy="90000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4355976" y="2173737"/>
            <a:ext cx="900000" cy="90000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Скругленный прямоугольник 15">
            <a:hlinkClick r:id="rId6" action="ppaction://hlinksldjump"/>
          </p:cNvPr>
          <p:cNvSpPr/>
          <p:nvPr/>
        </p:nvSpPr>
        <p:spPr>
          <a:xfrm>
            <a:off x="5525353" y="2173737"/>
            <a:ext cx="900000" cy="90000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6633845" y="2173737"/>
            <a:ext cx="900000" cy="90000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Скругленный прямоугольник 17">
            <a:hlinkClick r:id="rId8" action="ppaction://hlinksldjump"/>
          </p:cNvPr>
          <p:cNvSpPr/>
          <p:nvPr/>
        </p:nvSpPr>
        <p:spPr>
          <a:xfrm>
            <a:off x="4326138" y="3175627"/>
            <a:ext cx="900000" cy="9000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Скругленный прямоугольник 18">
            <a:hlinkClick r:id="rId9" action="ppaction://hlinksldjump"/>
          </p:cNvPr>
          <p:cNvSpPr/>
          <p:nvPr/>
        </p:nvSpPr>
        <p:spPr>
          <a:xfrm>
            <a:off x="5538555" y="3175627"/>
            <a:ext cx="900000" cy="9000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19">
            <a:hlinkClick r:id="rId10" action="ppaction://hlinksldjump"/>
          </p:cNvPr>
          <p:cNvSpPr/>
          <p:nvPr/>
        </p:nvSpPr>
        <p:spPr>
          <a:xfrm>
            <a:off x="6633845" y="3175627"/>
            <a:ext cx="900000" cy="9000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Скругленный прямоугольник 20">
            <a:hlinkClick r:id="rId11" action="ppaction://hlinksldjump"/>
          </p:cNvPr>
          <p:cNvSpPr/>
          <p:nvPr/>
        </p:nvSpPr>
        <p:spPr>
          <a:xfrm>
            <a:off x="4294140" y="4164635"/>
            <a:ext cx="900000" cy="900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Скругленный прямоугольник 21">
            <a:hlinkClick r:id="rId12" action="ppaction://hlinksldjump"/>
          </p:cNvPr>
          <p:cNvSpPr/>
          <p:nvPr/>
        </p:nvSpPr>
        <p:spPr>
          <a:xfrm>
            <a:off x="5555972" y="4164635"/>
            <a:ext cx="900000" cy="900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Скругленный прямоугольник 22">
            <a:hlinkClick r:id="rId13" action="ppaction://hlinksldjump"/>
          </p:cNvPr>
          <p:cNvSpPr/>
          <p:nvPr/>
        </p:nvSpPr>
        <p:spPr>
          <a:xfrm>
            <a:off x="6633845" y="4164635"/>
            <a:ext cx="900000" cy="900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971600" y="54239"/>
            <a:ext cx="5904656" cy="9000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normalizeH="0" baseline="0" noProof="0" dirty="0" smtClean="0"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ТӨМЕНДЕГІ ҰЯШЫҚТАРДЫ ТАҢДАҢЫЗ</a:t>
            </a:r>
            <a:endParaRPr kumimoji="0" lang="ru-RU" sz="2800" b="1" i="0" u="none" strike="noStrike" kern="0" normalizeH="0" baseline="0" noProof="0" dirty="0">
              <a:solidFill>
                <a:schemeClr val="bg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>
            <a:hlinkClick r:id="rId14" action="ppaction://hlinksldjump"/>
          </p:cNvPr>
          <p:cNvSpPr/>
          <p:nvPr/>
        </p:nvSpPr>
        <p:spPr>
          <a:xfrm>
            <a:off x="7725123" y="1129544"/>
            <a:ext cx="900000" cy="90000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>
            <a:hlinkClick r:id="rId15" action="ppaction://hlinksldjump"/>
          </p:cNvPr>
          <p:cNvSpPr/>
          <p:nvPr/>
        </p:nvSpPr>
        <p:spPr>
          <a:xfrm>
            <a:off x="7725123" y="2173737"/>
            <a:ext cx="900000" cy="90000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hlinkClick r:id="rId16" action="ppaction://hlinksldjump"/>
          </p:cNvPr>
          <p:cNvSpPr/>
          <p:nvPr/>
        </p:nvSpPr>
        <p:spPr>
          <a:xfrm>
            <a:off x="7725123" y="3175627"/>
            <a:ext cx="900000" cy="9000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>
            <a:hlinkClick r:id="rId17" action="ppaction://hlinksldjump"/>
          </p:cNvPr>
          <p:cNvSpPr/>
          <p:nvPr/>
        </p:nvSpPr>
        <p:spPr>
          <a:xfrm>
            <a:off x="7754885" y="4164635"/>
            <a:ext cx="900000" cy="900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>
            <a:hlinkClick r:id="rId18" action="ppaction://hlinksldjump"/>
          </p:cNvPr>
          <p:cNvSpPr/>
          <p:nvPr/>
        </p:nvSpPr>
        <p:spPr>
          <a:xfrm>
            <a:off x="7083845" y="50022"/>
            <a:ext cx="900000" cy="90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092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1-С</a:t>
            </a:r>
            <a:r>
              <a:rPr lang="kk-KZ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kk-KZ" sz="27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4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1</a:t>
            </a: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rgbClr val="A5A5A5">
              <a:lumMod val="60000"/>
              <a:lumOff val="40000"/>
            </a:srgbClr>
          </a:solidFill>
          <a:ln w="1270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9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14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2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-С</a:t>
            </a:r>
            <a:r>
              <a:rPr lang="kk-KZ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kk-KZ" sz="27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1</a:t>
            </a: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rgbClr val="A5A5A5">
              <a:lumMod val="60000"/>
              <a:lumOff val="40000"/>
            </a:srgbClr>
          </a:solidFill>
          <a:ln w="1270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8397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3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-С</a:t>
            </a:r>
            <a:r>
              <a:rPr lang="kk-KZ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kk-KZ" sz="27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1</a:t>
            </a: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rgbClr val="A5A5A5">
              <a:lumMod val="60000"/>
              <a:lumOff val="40000"/>
            </a:srgbClr>
          </a:solidFill>
          <a:ln w="1270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59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4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-С</a:t>
            </a:r>
            <a:r>
              <a:rPr lang="kk-KZ" sz="30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kk-KZ" sz="27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1</a:t>
            </a: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rgbClr val="A5A5A5">
              <a:lumMod val="60000"/>
              <a:lumOff val="40000"/>
            </a:srgbClr>
          </a:solidFill>
          <a:ln w="1270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9291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1-С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32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0792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663305" y="522516"/>
            <a:ext cx="7920000" cy="1578428"/>
          </a:xfrm>
          <a:prstGeom prst="plaque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</a:t>
            </a: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2-С</a:t>
            </a:r>
            <a:r>
              <a:rPr lang="kk-KZ" sz="30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ұрақты жазыңыз ?</a:t>
            </a:r>
            <a:endParaRPr sz="30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763688" y="2131298"/>
            <a:ext cx="6120000" cy="1561599"/>
          </a:xfrm>
          <a:prstGeom prst="upArrowCallou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prstClr val="white"/>
              </a:buClr>
              <a:buSzPts val="3200"/>
            </a:pPr>
            <a:r>
              <a:rPr lang="kk-KZ" sz="2700" b="1" dirty="0">
                <a:solidFill>
                  <a:prstClr val="white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ЖАУАБЫ</a:t>
            </a:r>
            <a:endParaRPr sz="2700" b="1" dirty="0">
              <a:solidFill>
                <a:prstClr val="white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3240" y="36299"/>
            <a:ext cx="1368152" cy="39903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5427"/>
            <a:ext cx="3131839" cy="48249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32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723" y="3486610"/>
            <a:ext cx="1080000" cy="107070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90" y="3477316"/>
            <a:ext cx="32893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5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700" y="354142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95" y="371755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214" y="3903006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4747" y="4090859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6304" y="4231857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645" y="4321300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776" y="4224601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72" y="409351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0186" y="3891132"/>
            <a:ext cx="25039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61" y="3693225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165" y="3544210"/>
            <a:ext cx="31611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000" b="1" kern="0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60224" y="3610694"/>
            <a:ext cx="33234" cy="816216"/>
            <a:chOff x="1043608" y="543852"/>
            <a:chExt cx="288032" cy="4101619"/>
          </a:xfrm>
        </p:grpSpPr>
        <p:sp>
          <p:nvSpPr>
            <p:cNvPr id="22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848961" y="3683122"/>
            <a:ext cx="55761" cy="674751"/>
            <a:chOff x="1043608" y="543853"/>
            <a:chExt cx="288032" cy="4101618"/>
          </a:xfrm>
        </p:grpSpPr>
        <p:sp>
          <p:nvSpPr>
            <p:cNvPr id="25" name="Трапеция 24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848719" y="3686024"/>
            <a:ext cx="56244" cy="668944"/>
            <a:chOff x="1043608" y="543853"/>
            <a:chExt cx="288032" cy="4101618"/>
          </a:xfrm>
        </p:grpSpPr>
        <p:sp>
          <p:nvSpPr>
            <p:cNvPr id="28" name="Трапеция 2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Трапеция 2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6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814877" y="3972545"/>
            <a:ext cx="99692" cy="98834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600" kern="0" smtClean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71" y="4641863"/>
            <a:ext cx="936104" cy="26318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14;p2">
            <a:hlinkClick r:id="rId5" action="ppaction://hlinksldjump"/>
          </p:cNvPr>
          <p:cNvSpPr/>
          <p:nvPr/>
        </p:nvSpPr>
        <p:spPr>
          <a:xfrm flipH="1">
            <a:off x="6847114" y="4090859"/>
            <a:ext cx="2296886" cy="751114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БАСТЫ БЕТ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5075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prism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arning-clock-ti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4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487</Words>
  <Application>Microsoft Office PowerPoint</Application>
  <PresentationFormat>Экран (16:9)</PresentationFormat>
  <Paragraphs>370</Paragraphs>
  <Slides>20</Slides>
  <Notes>17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2025-01-16T17:07:23Z</dcterms:created>
  <dcterms:modified xsi:type="dcterms:W3CDTF">2025-01-19T14:49:43Z</dcterms:modified>
</cp:coreProperties>
</file>